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2" r:id="rId5"/>
    <p:sldId id="263" r:id="rId6"/>
    <p:sldId id="260" r:id="rId7"/>
    <p:sldId id="264" r:id="rId8"/>
    <p:sldId id="261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647"/>
  </p:normalViewPr>
  <p:slideViewPr>
    <p:cSldViewPr snapToGrid="0" snapToObjects="1">
      <p:cViewPr varScale="1">
        <p:scale>
          <a:sx n="97" d="100"/>
          <a:sy n="97" d="100"/>
        </p:scale>
        <p:origin x="23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4E405-9C3D-5C4D-9AEF-A3A36EB322E6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6E3A3-92AA-C94A-9A6A-60BC0E398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74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autonationdrive.com</a:t>
            </a:r>
            <a:r>
              <a:rPr lang="en-US" dirty="0"/>
              <a:t>/top-5-cars-with-rear-seat-entertainment-systems/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E3A3-92AA-C94A-9A6A-60BC0E3987A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099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onsongapp.com</a:t>
            </a:r>
            <a:r>
              <a:rPr lang="en-US" dirty="0"/>
              <a:t>/docs/interface/</a:t>
            </a:r>
            <a:r>
              <a:rPr lang="en-US" dirty="0" err="1"/>
              <a:t>menubar</a:t>
            </a:r>
            <a:r>
              <a:rPr lang="en-US" dirty="0"/>
              <a:t>/song-editor/keyboard/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E3A3-92AA-C94A-9A6A-60BC0E3987A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48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onsongapp.com</a:t>
            </a:r>
            <a:r>
              <a:rPr lang="en-US" dirty="0"/>
              <a:t>/docs/interface/</a:t>
            </a:r>
            <a:r>
              <a:rPr lang="en-US" dirty="0" err="1"/>
              <a:t>menubar</a:t>
            </a:r>
            <a:r>
              <a:rPr lang="en-US" dirty="0"/>
              <a:t>/song-editor/keyboard/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E3A3-92AA-C94A-9A6A-60BC0E3987A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82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onsongapp.com</a:t>
            </a:r>
            <a:r>
              <a:rPr lang="en-US" dirty="0"/>
              <a:t>/docs/interface/</a:t>
            </a:r>
            <a:r>
              <a:rPr lang="en-US" dirty="0" err="1"/>
              <a:t>menubar</a:t>
            </a:r>
            <a:r>
              <a:rPr lang="en-US" dirty="0"/>
              <a:t>/song-editor/keyboard/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E3A3-92AA-C94A-9A6A-60BC0E3987A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49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onsongapp.com</a:t>
            </a:r>
            <a:r>
              <a:rPr lang="en-US" dirty="0"/>
              <a:t>/docs/interface/</a:t>
            </a:r>
            <a:r>
              <a:rPr lang="en-US" dirty="0" err="1"/>
              <a:t>menubar</a:t>
            </a:r>
            <a:r>
              <a:rPr lang="en-US" dirty="0"/>
              <a:t>/song-editor/keyboard/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E3A3-92AA-C94A-9A6A-60BC0E3987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53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onsongapp.com</a:t>
            </a:r>
            <a:r>
              <a:rPr lang="en-US" dirty="0"/>
              <a:t>/docs/interface/</a:t>
            </a:r>
            <a:r>
              <a:rPr lang="en-US" dirty="0" err="1"/>
              <a:t>menubar</a:t>
            </a:r>
            <a:r>
              <a:rPr lang="en-US" dirty="0"/>
              <a:t>/song-editor/keyboard/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E3A3-92AA-C94A-9A6A-60BC0E3987A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490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onsongapp.com</a:t>
            </a:r>
            <a:r>
              <a:rPr lang="en-US" dirty="0"/>
              <a:t>/docs/interface/</a:t>
            </a:r>
            <a:r>
              <a:rPr lang="en-US" dirty="0" err="1"/>
              <a:t>menubar</a:t>
            </a:r>
            <a:r>
              <a:rPr lang="en-US" dirty="0"/>
              <a:t>/song-editor/keyboard/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E3A3-92AA-C94A-9A6A-60BC0E3987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70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onsongapp.com</a:t>
            </a:r>
            <a:r>
              <a:rPr lang="en-US" dirty="0"/>
              <a:t>/docs/interface/</a:t>
            </a:r>
            <a:r>
              <a:rPr lang="en-US" dirty="0" err="1"/>
              <a:t>menubar</a:t>
            </a:r>
            <a:r>
              <a:rPr lang="en-US" dirty="0"/>
              <a:t>/song-editor/keyboard/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E3A3-92AA-C94A-9A6A-60BC0E3987A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85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onsongapp.com</a:t>
            </a:r>
            <a:r>
              <a:rPr lang="en-US" dirty="0"/>
              <a:t>/docs/interface/</a:t>
            </a:r>
            <a:r>
              <a:rPr lang="en-US" dirty="0" err="1"/>
              <a:t>menubar</a:t>
            </a:r>
            <a:r>
              <a:rPr lang="en-US" dirty="0"/>
              <a:t>/song-editor/keyboard/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6E3A3-92AA-C94A-9A6A-60BC0E3987A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79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4E55-6154-3546-8AAA-98DC16FAB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2B677-B5E2-CF4A-9C3C-820BE1E0FC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E8D73-A189-EE43-B0D4-129D4A4B9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7D60D-5D71-D64B-B61F-18E5D61B1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42738-D42B-2441-A064-41D18359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29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3B89-8EC4-394C-8E0E-CD93F2A6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AF54F-48B3-5246-80A8-44A8763EB2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666F-1DAB-9749-A922-1096FA56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DBBF8-07A2-AD4F-B0C1-64AFB7AD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6AE3-3475-774C-B139-5EF95F997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248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FDB6D2-AF70-5C43-B3CC-8B0C64DF37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6BFB97-3230-6143-B4C1-C6FC774683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7A8D1-B1FF-454F-A608-91393F40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B5345-BD18-E44D-A403-8FC68CB75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0F581F-F9F6-984F-AA25-461629BB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423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1796-9670-0E4D-9C49-EA00B4C62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A7580-56B4-9041-A1DD-A9B95DD2F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93792-6A8D-6749-A83D-F50406FF0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44BC92-88E5-5A45-AAB6-34B2E00E3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CE5FC-6D3A-6848-B7B5-D9600BF02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68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62E5D-2635-1E4A-B97D-13DA5571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45E1E-40F1-7140-A991-DB92C8D32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AD3BE-6D15-4E46-A970-D70D20A36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75F2E-87D6-6943-9268-C9E495D50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C323-C37C-AB49-9FA6-2D8AC0FE6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5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9AEC-AAD9-E248-B58F-6FBBAA9AB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21118-E5C9-E54E-BC88-21A58BF3CC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355A8-D1F5-2445-95B3-89597E519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59D63-6383-104D-B0D5-127378786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05C0C-C022-B74F-AB72-0ADAED0A4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59160-5132-E343-8138-BA0ADBDD6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9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15E91-2EEF-D041-AA5F-8D8ECFC3A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5FC20-C56C-E645-9208-AF5B1D8853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323664-7A25-874B-80BC-4D08F0697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D0101-2148-7043-BBA4-68161CBED5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9CCE0C-6A77-B642-B5C1-8430656580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C8F0B8-DDD2-AA43-B88A-CD2BD09C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0FE506-FA3D-8A48-A07D-1ED6AFD58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441063-B0F6-5F41-B43A-56F3B7F8A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61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4B5CA-70EF-EB49-A2C3-BF779FD7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BC7DC-B9EA-254C-9DB4-A5AC68D1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57917-C629-3A4F-9BAE-E332EB6CF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AAC015-9261-3C4D-86EE-0D15977C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0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704EDA-582F-4342-9915-DF13B342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6EE06F-1C20-9743-8EB0-4983B29D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7440CA-C510-FE4F-A97E-F763AD7D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97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5BBE7-BA28-E144-B15E-9E8B49234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B73BB-91D6-DE42-98EF-975119224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7C6E2-737A-3840-AB82-EE1C0FCEB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6BC6F-B3CB-CB40-808D-6F65D64C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D7528E-8D54-5D40-8C47-F24D25AE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291BD-E980-BB41-881C-482C4529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59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C30C1-E2D3-3142-BC8D-5B8EAC9BB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0F122C-697F-8245-B6AD-BD86615818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29E7CA-034D-9B43-8C2A-DA40AD2B2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4013E-980B-8640-A941-D177488AD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A4B65-5A63-3E40-AAE8-6CDB0C045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0D06D-924D-2643-9B8F-49BA3CC37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27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72580E-6201-9945-9082-10BDB144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C3C44-B02B-5E49-B899-7F47DB4FC2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3D16-5BD4-F64E-9CFE-C50D4D2BEA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86527-67CD-5F4B-98DF-09CAC8EBC9B8}" type="datetimeFigureOut">
              <a:rPr lang="en-US" smtClean="0"/>
              <a:t>11/25/18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72500-452D-9543-A166-85608B415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074D4-17BB-674F-8219-1A23151AB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A86480-F358-5C47-BE10-F56BBCCC2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83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f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14DB3A-740E-304B-83F8-08913956B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6" r="6839" b="23371"/>
          <a:stretch/>
        </p:blipFill>
        <p:spPr>
          <a:xfrm>
            <a:off x="689113" y="4641723"/>
            <a:ext cx="2786270" cy="17034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394261-FDAE-3F4A-84A2-5A6CA1301ECE}"/>
              </a:ext>
            </a:extLst>
          </p:cNvPr>
          <p:cNvSpPr/>
          <p:nvPr/>
        </p:nvSpPr>
        <p:spPr>
          <a:xfrm>
            <a:off x="2683565" y="512853"/>
            <a:ext cx="6824870" cy="342900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76551B-1F04-134E-8A10-008F6BE46557}"/>
              </a:ext>
            </a:extLst>
          </p:cNvPr>
          <p:cNvSpPr txBox="1"/>
          <p:nvPr/>
        </p:nvSpPr>
        <p:spPr>
          <a:xfrm>
            <a:off x="2955234" y="761331"/>
            <a:ext cx="6281532" cy="677108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Welcome to the… </a:t>
            </a:r>
          </a:p>
          <a:p>
            <a:r>
              <a:rPr lang="en-US" sz="2000" b="1" i="1" dirty="0"/>
              <a:t>                      Futuristic realistic prototype module (FRPM)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4B7A4-3B40-FD41-969C-D02178F69A8D}"/>
              </a:ext>
            </a:extLst>
          </p:cNvPr>
          <p:cNvSpPr txBox="1"/>
          <p:nvPr/>
        </p:nvSpPr>
        <p:spPr>
          <a:xfrm>
            <a:off x="3051312" y="1962009"/>
            <a:ext cx="2093843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Enter a Destination: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43C03-983F-C445-BFCE-C1F52A696BE6}"/>
              </a:ext>
            </a:extLst>
          </p:cNvPr>
          <p:cNvSpPr/>
          <p:nvPr/>
        </p:nvSpPr>
        <p:spPr>
          <a:xfrm>
            <a:off x="5145155" y="1962009"/>
            <a:ext cx="3813315" cy="369332"/>
          </a:xfrm>
          <a:prstGeom prst="rect">
            <a:avLst/>
          </a:prstGeom>
          <a:ln w="28575">
            <a:solidFill>
              <a:schemeClr val="accent6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Tap to bring up keyboard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859D33-69A7-F34B-8844-6B87084216CE}"/>
              </a:ext>
            </a:extLst>
          </p:cNvPr>
          <p:cNvSpPr txBox="1"/>
          <p:nvPr/>
        </p:nvSpPr>
        <p:spPr>
          <a:xfrm>
            <a:off x="3851412" y="3059668"/>
            <a:ext cx="4489176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Current Rates</a:t>
            </a:r>
            <a:r>
              <a:rPr lang="en-US" dirty="0"/>
              <a:t>: $2.5 + $1.0 per Mile (1.6 km)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8AB037-6DC2-C44A-A72F-E2A76347E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74">
            <a:off x="1496058" y="4850976"/>
            <a:ext cx="810737" cy="6597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145D8-CE38-7D47-BFF0-1375F27A312A}"/>
              </a:ext>
            </a:extLst>
          </p:cNvPr>
          <p:cNvCxnSpPr/>
          <p:nvPr/>
        </p:nvCxnSpPr>
        <p:spPr>
          <a:xfrm flipV="1">
            <a:off x="1842052" y="901148"/>
            <a:ext cx="841513" cy="39223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3083A2-54E6-D54E-BABD-5D32A30F1A1C}"/>
              </a:ext>
            </a:extLst>
          </p:cNvPr>
          <p:cNvCxnSpPr>
            <a:cxnSpLocks/>
          </p:cNvCxnSpPr>
          <p:nvPr/>
        </p:nvCxnSpPr>
        <p:spPr>
          <a:xfrm flipV="1">
            <a:off x="2259249" y="3941853"/>
            <a:ext cx="6977517" cy="15963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661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14DB3A-740E-304B-83F8-08913956B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6" r="6839" b="23371"/>
          <a:stretch/>
        </p:blipFill>
        <p:spPr>
          <a:xfrm>
            <a:off x="689113" y="4641723"/>
            <a:ext cx="2786270" cy="17034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394261-FDAE-3F4A-84A2-5A6CA1301ECE}"/>
              </a:ext>
            </a:extLst>
          </p:cNvPr>
          <p:cNvSpPr/>
          <p:nvPr/>
        </p:nvSpPr>
        <p:spPr>
          <a:xfrm>
            <a:off x="2683565" y="512853"/>
            <a:ext cx="6824870" cy="342900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4B7A4-3B40-FD41-969C-D02178F69A8D}"/>
              </a:ext>
            </a:extLst>
          </p:cNvPr>
          <p:cNvSpPr txBox="1"/>
          <p:nvPr/>
        </p:nvSpPr>
        <p:spPr>
          <a:xfrm>
            <a:off x="3253409" y="800462"/>
            <a:ext cx="5685182" cy="36933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123 </a:t>
            </a:r>
            <a:r>
              <a:rPr lang="en-US" dirty="0" err="1"/>
              <a:t>abc</a:t>
            </a:r>
            <a:r>
              <a:rPr lang="en-US" dirty="0"/>
              <a:t> street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145D8-CE38-7D47-BFF0-1375F27A312A}"/>
              </a:ext>
            </a:extLst>
          </p:cNvPr>
          <p:cNvCxnSpPr/>
          <p:nvPr/>
        </p:nvCxnSpPr>
        <p:spPr>
          <a:xfrm flipV="1">
            <a:off x="1842052" y="901148"/>
            <a:ext cx="841513" cy="39223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3083A2-54E6-D54E-BABD-5D32A30F1A1C}"/>
              </a:ext>
            </a:extLst>
          </p:cNvPr>
          <p:cNvCxnSpPr>
            <a:cxnSpLocks/>
          </p:cNvCxnSpPr>
          <p:nvPr/>
        </p:nvCxnSpPr>
        <p:spPr>
          <a:xfrm flipV="1">
            <a:off x="2259249" y="3941853"/>
            <a:ext cx="6977517" cy="15963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2A0D92-D84D-ED4C-90A0-9D3C4EE88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409" y="1987572"/>
            <a:ext cx="5685182" cy="19542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48915D-8598-8C41-A10E-22C9D8E87EC5}"/>
              </a:ext>
            </a:extLst>
          </p:cNvPr>
          <p:cNvSpPr txBox="1"/>
          <p:nvPr/>
        </p:nvSpPr>
        <p:spPr>
          <a:xfrm>
            <a:off x="3253409" y="1287702"/>
            <a:ext cx="5685182" cy="646331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            123 </a:t>
            </a:r>
            <a:r>
              <a:rPr lang="en-US" dirty="0" err="1"/>
              <a:t>abc</a:t>
            </a:r>
            <a:r>
              <a:rPr lang="en-US" dirty="0"/>
              <a:t> street</a:t>
            </a:r>
          </a:p>
          <a:p>
            <a:r>
              <a:rPr lang="en-US" dirty="0"/>
              <a:t> </a:t>
            </a:r>
            <a:r>
              <a:rPr lang="en-US" sz="1200" dirty="0"/>
              <a:t>12 min      Washington, DC 20000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0D7C70-A677-1A4B-91DC-B60EFF08F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626" y="1356051"/>
            <a:ext cx="323574" cy="3235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99FA87-4DAD-7146-B135-727AB0D00B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802" y="1417605"/>
            <a:ext cx="386523" cy="3865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BB9D5B-9E3B-C64E-B635-752470ADA69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205005">
            <a:off x="1520883" y="4841330"/>
            <a:ext cx="813816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844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14DB3A-740E-304B-83F8-08913956B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6" r="6839" b="23371"/>
          <a:stretch/>
        </p:blipFill>
        <p:spPr>
          <a:xfrm>
            <a:off x="689113" y="4641723"/>
            <a:ext cx="2786270" cy="17034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394261-FDAE-3F4A-84A2-5A6CA1301ECE}"/>
              </a:ext>
            </a:extLst>
          </p:cNvPr>
          <p:cNvSpPr/>
          <p:nvPr/>
        </p:nvSpPr>
        <p:spPr>
          <a:xfrm>
            <a:off x="2683565" y="512853"/>
            <a:ext cx="6824870" cy="342900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145D8-CE38-7D47-BFF0-1375F27A312A}"/>
              </a:ext>
            </a:extLst>
          </p:cNvPr>
          <p:cNvCxnSpPr/>
          <p:nvPr/>
        </p:nvCxnSpPr>
        <p:spPr>
          <a:xfrm flipV="1">
            <a:off x="1842052" y="901148"/>
            <a:ext cx="841513" cy="39223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3083A2-54E6-D54E-BABD-5D32A30F1A1C}"/>
              </a:ext>
            </a:extLst>
          </p:cNvPr>
          <p:cNvCxnSpPr>
            <a:cxnSpLocks/>
          </p:cNvCxnSpPr>
          <p:nvPr/>
        </p:nvCxnSpPr>
        <p:spPr>
          <a:xfrm flipV="1">
            <a:off x="2259249" y="3941853"/>
            <a:ext cx="6977517" cy="15963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0FA31D-B106-BA48-A3AE-3C793129347C}"/>
              </a:ext>
            </a:extLst>
          </p:cNvPr>
          <p:cNvSpPr txBox="1"/>
          <p:nvPr/>
        </p:nvSpPr>
        <p:spPr>
          <a:xfrm>
            <a:off x="3266661" y="716482"/>
            <a:ext cx="565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You’re on your way! ETA: 10 minutes.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EBFE3-0C34-EF46-8D53-42B80627F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3" t="24490" b="13344"/>
          <a:stretch/>
        </p:blipFill>
        <p:spPr>
          <a:xfrm>
            <a:off x="3578087" y="1145297"/>
            <a:ext cx="2517913" cy="273707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6A7512C-0238-DF43-A7B0-04511DD7A8F2}"/>
              </a:ext>
            </a:extLst>
          </p:cNvPr>
          <p:cNvSpPr/>
          <p:nvPr/>
        </p:nvSpPr>
        <p:spPr>
          <a:xfrm>
            <a:off x="6604419" y="1441758"/>
            <a:ext cx="771939" cy="7719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8CED44-5896-A349-80CC-7F070EE32581}"/>
              </a:ext>
            </a:extLst>
          </p:cNvPr>
          <p:cNvGrpSpPr/>
          <p:nvPr/>
        </p:nvGrpSpPr>
        <p:grpSpPr>
          <a:xfrm>
            <a:off x="6341165" y="1145297"/>
            <a:ext cx="1298713" cy="1309508"/>
            <a:chOff x="6341165" y="1145297"/>
            <a:chExt cx="1298713" cy="130950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197695-5467-8349-B962-59E0B843EBE9}"/>
                </a:ext>
              </a:extLst>
            </p:cNvPr>
            <p:cNvGrpSpPr/>
            <p:nvPr/>
          </p:nvGrpSpPr>
          <p:grpSpPr>
            <a:xfrm>
              <a:off x="6341165" y="1145297"/>
              <a:ext cx="1298713" cy="1309508"/>
              <a:chOff x="6341165" y="1145297"/>
              <a:chExt cx="1298713" cy="13095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94EE849-EBEB-E942-8C0E-A378F2E0D0A7}"/>
                  </a:ext>
                </a:extLst>
              </p:cNvPr>
              <p:cNvSpPr/>
              <p:nvPr/>
            </p:nvSpPr>
            <p:spPr>
              <a:xfrm>
                <a:off x="6341165" y="1156092"/>
                <a:ext cx="1298713" cy="1298713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ie 13">
                <a:extLst>
                  <a:ext uri="{FF2B5EF4-FFF2-40B4-BE49-F238E27FC236}">
                    <a16:creationId xmlns:a16="http://schemas.microsoft.com/office/drawing/2014/main" id="{58FAB5E5-A92C-2E46-8B79-D41BB5F18D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41165" y="1145297"/>
                <a:ext cx="1298448" cy="1298448"/>
              </a:xfrm>
              <a:prstGeom prst="pie">
                <a:avLst>
                  <a:gd name="adj1" fmla="val 8019641"/>
                  <a:gd name="adj2" fmla="val 1300558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236B39-F664-3049-A43A-242EF0F6B9A3}"/>
                  </a:ext>
                </a:extLst>
              </p:cNvPr>
              <p:cNvSpPr txBox="1"/>
              <p:nvPr/>
            </p:nvSpPr>
            <p:spPr>
              <a:xfrm>
                <a:off x="6626086" y="1581022"/>
                <a:ext cx="7288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35</a:t>
                </a:r>
              </a:p>
              <a:p>
                <a:pPr algn="ctr"/>
                <a:r>
                  <a:rPr lang="en-US" dirty="0"/>
                  <a:t>MPH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AEB64DE-41AD-5C4A-8AAE-50036A047AD4}"/>
                  </a:ext>
                </a:extLst>
              </p:cNvPr>
              <p:cNvCxnSpPr>
                <a:cxnSpLocks/>
                <a:stCxn id="7" idx="7"/>
                <a:endCxn id="15" idx="7"/>
              </p:cNvCxnSpPr>
              <p:nvPr/>
            </p:nvCxnSpPr>
            <p:spPr>
              <a:xfrm flipH="1">
                <a:off x="7263310" y="1346284"/>
                <a:ext cx="186376" cy="20852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62236D3-E776-814F-A1E2-9AE74BFC0195}"/>
                  </a:ext>
                </a:extLst>
              </p:cNvPr>
              <p:cNvCxnSpPr>
                <a:cxnSpLocks/>
                <a:stCxn id="7" idx="6"/>
                <a:endCxn id="15" idx="6"/>
              </p:cNvCxnSpPr>
              <p:nvPr/>
            </p:nvCxnSpPr>
            <p:spPr>
              <a:xfrm flipH="1">
                <a:off x="7376358" y="1805449"/>
                <a:ext cx="263520" cy="2227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7C5BACF-C208-CB4F-AAC9-A5AE65FA7592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 flipH="1" flipV="1">
                <a:off x="7259574" y="2114048"/>
                <a:ext cx="190112" cy="15056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19528C-C2E8-B94A-9C39-242A856B51CE}"/>
                </a:ext>
              </a:extLst>
            </p:cNvPr>
            <p:cNvCxnSpPr>
              <a:stCxn id="7" idx="0"/>
              <a:endCxn id="15" idx="0"/>
            </p:cNvCxnSpPr>
            <p:nvPr/>
          </p:nvCxnSpPr>
          <p:spPr>
            <a:xfrm flipH="1">
              <a:off x="6990389" y="1156092"/>
              <a:ext cx="133" cy="28566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15B6E5F-4A94-0A47-846D-9804F069785A}"/>
              </a:ext>
            </a:extLst>
          </p:cNvPr>
          <p:cNvSpPr txBox="1"/>
          <p:nvPr/>
        </p:nvSpPr>
        <p:spPr>
          <a:xfrm>
            <a:off x="6264831" y="2832340"/>
            <a:ext cx="145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AV Mode: 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F5C6EF7-4477-9441-8492-C164F081F06D}"/>
              </a:ext>
            </a:extLst>
          </p:cNvPr>
          <p:cNvGrpSpPr/>
          <p:nvPr/>
        </p:nvGrpSpPr>
        <p:grpSpPr>
          <a:xfrm>
            <a:off x="8283595" y="1354216"/>
            <a:ext cx="943557" cy="943557"/>
            <a:chOff x="8283595" y="1139028"/>
            <a:chExt cx="943557" cy="94355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9B1271-5087-D24D-BE88-70F3EA63D584}"/>
                </a:ext>
              </a:extLst>
            </p:cNvPr>
            <p:cNvSpPr/>
            <p:nvPr/>
          </p:nvSpPr>
          <p:spPr>
            <a:xfrm>
              <a:off x="8283595" y="1139028"/>
              <a:ext cx="943557" cy="94355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61701F-D608-C349-AD0C-6C0D8BC8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2607" y="1181554"/>
              <a:ext cx="854430" cy="85443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A25492-CE35-BB4D-A7DD-3D40181A3090}"/>
              </a:ext>
            </a:extLst>
          </p:cNvPr>
          <p:cNvGrpSpPr/>
          <p:nvPr/>
        </p:nvGrpSpPr>
        <p:grpSpPr>
          <a:xfrm>
            <a:off x="8283595" y="2546106"/>
            <a:ext cx="943557" cy="943557"/>
            <a:chOff x="8311072" y="2258115"/>
            <a:chExt cx="943557" cy="94355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0463C-6241-2849-9883-FAAEE2AA2A5B}"/>
                </a:ext>
              </a:extLst>
            </p:cNvPr>
            <p:cNvSpPr/>
            <p:nvPr/>
          </p:nvSpPr>
          <p:spPr>
            <a:xfrm>
              <a:off x="8311072" y="2258115"/>
              <a:ext cx="943557" cy="94355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5E0135B-A970-BD4A-969C-CCB8E11A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7138" y="2351269"/>
              <a:ext cx="714981" cy="714981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AD9F71BB-D21B-2441-A210-E199D2A52B16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221470">
            <a:off x="1544727" y="4862562"/>
            <a:ext cx="813816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26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14DB3A-740E-304B-83F8-08913956B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6" r="6839" b="23371"/>
          <a:stretch/>
        </p:blipFill>
        <p:spPr>
          <a:xfrm>
            <a:off x="689113" y="4641723"/>
            <a:ext cx="2786270" cy="17034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394261-FDAE-3F4A-84A2-5A6CA1301ECE}"/>
              </a:ext>
            </a:extLst>
          </p:cNvPr>
          <p:cNvSpPr/>
          <p:nvPr/>
        </p:nvSpPr>
        <p:spPr>
          <a:xfrm>
            <a:off x="2683565" y="512853"/>
            <a:ext cx="6824870" cy="342900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24B7A4-3B40-FD41-969C-D02178F69A8D}"/>
              </a:ext>
            </a:extLst>
          </p:cNvPr>
          <p:cNvSpPr txBox="1"/>
          <p:nvPr/>
        </p:nvSpPr>
        <p:spPr>
          <a:xfrm>
            <a:off x="3253409" y="942820"/>
            <a:ext cx="5685182" cy="369332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345 bac street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145D8-CE38-7D47-BFF0-1375F27A312A}"/>
              </a:ext>
            </a:extLst>
          </p:cNvPr>
          <p:cNvCxnSpPr/>
          <p:nvPr/>
        </p:nvCxnSpPr>
        <p:spPr>
          <a:xfrm flipV="1">
            <a:off x="1842052" y="901148"/>
            <a:ext cx="841513" cy="39223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3083A2-54E6-D54E-BABD-5D32A30F1A1C}"/>
              </a:ext>
            </a:extLst>
          </p:cNvPr>
          <p:cNvCxnSpPr>
            <a:cxnSpLocks/>
          </p:cNvCxnSpPr>
          <p:nvPr/>
        </p:nvCxnSpPr>
        <p:spPr>
          <a:xfrm flipV="1">
            <a:off x="2259249" y="3941853"/>
            <a:ext cx="6977517" cy="15963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2A0D92-D84D-ED4C-90A0-9D3C4EE88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409" y="2063936"/>
            <a:ext cx="5685182" cy="187791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BCA039-A77E-524C-B1B6-4473F17154F7}"/>
              </a:ext>
            </a:extLst>
          </p:cNvPr>
          <p:cNvGrpSpPr/>
          <p:nvPr/>
        </p:nvGrpSpPr>
        <p:grpSpPr>
          <a:xfrm>
            <a:off x="3253409" y="1402357"/>
            <a:ext cx="5685182" cy="646331"/>
            <a:chOff x="3253409" y="1287702"/>
            <a:chExt cx="5685182" cy="64633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448915D-8598-8C41-A10E-22C9D8E87EC5}"/>
                </a:ext>
              </a:extLst>
            </p:cNvPr>
            <p:cNvSpPr txBox="1"/>
            <p:nvPr/>
          </p:nvSpPr>
          <p:spPr>
            <a:xfrm>
              <a:off x="3253409" y="1287702"/>
              <a:ext cx="5685182" cy="646331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         345 bac street</a:t>
              </a:r>
            </a:p>
            <a:p>
              <a:r>
                <a:rPr lang="en-US" dirty="0"/>
                <a:t> </a:t>
              </a:r>
              <a:r>
                <a:rPr lang="en-US" sz="1200" dirty="0"/>
                <a:t>2 min      Washington, DC 20000</a:t>
              </a:r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0D7C70-A677-1A4B-91DC-B60EFF08F9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35626" y="1356051"/>
              <a:ext cx="323574" cy="3235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99FA87-4DAD-7146-B135-727AB0D00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32802" y="1417605"/>
              <a:ext cx="386523" cy="38652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37B879F-E030-194C-919B-BAFFAE162A0B}"/>
              </a:ext>
            </a:extLst>
          </p:cNvPr>
          <p:cNvSpPr txBox="1"/>
          <p:nvPr/>
        </p:nvSpPr>
        <p:spPr>
          <a:xfrm>
            <a:off x="3242364" y="557274"/>
            <a:ext cx="5685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Enter a new destination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0DD01-9227-8C4C-8436-5817A0CFAE6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216748">
            <a:off x="1485189" y="4863250"/>
            <a:ext cx="813816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2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14DB3A-740E-304B-83F8-08913956B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6" r="6839" b="23371"/>
          <a:stretch/>
        </p:blipFill>
        <p:spPr>
          <a:xfrm>
            <a:off x="689113" y="4641723"/>
            <a:ext cx="2786270" cy="17034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394261-FDAE-3F4A-84A2-5A6CA1301ECE}"/>
              </a:ext>
            </a:extLst>
          </p:cNvPr>
          <p:cNvSpPr/>
          <p:nvPr/>
        </p:nvSpPr>
        <p:spPr>
          <a:xfrm>
            <a:off x="2683565" y="512853"/>
            <a:ext cx="6824870" cy="342900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145D8-CE38-7D47-BFF0-1375F27A312A}"/>
              </a:ext>
            </a:extLst>
          </p:cNvPr>
          <p:cNvCxnSpPr/>
          <p:nvPr/>
        </p:nvCxnSpPr>
        <p:spPr>
          <a:xfrm flipV="1">
            <a:off x="1842052" y="901148"/>
            <a:ext cx="841513" cy="39223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3083A2-54E6-D54E-BABD-5D32A30F1A1C}"/>
              </a:ext>
            </a:extLst>
          </p:cNvPr>
          <p:cNvCxnSpPr>
            <a:cxnSpLocks/>
          </p:cNvCxnSpPr>
          <p:nvPr/>
        </p:nvCxnSpPr>
        <p:spPr>
          <a:xfrm flipV="1">
            <a:off x="2259249" y="3941853"/>
            <a:ext cx="6977517" cy="15963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0FA31D-B106-BA48-A3AE-3C793129347C}"/>
              </a:ext>
            </a:extLst>
          </p:cNvPr>
          <p:cNvSpPr txBox="1"/>
          <p:nvPr/>
        </p:nvSpPr>
        <p:spPr>
          <a:xfrm>
            <a:off x="3266661" y="716482"/>
            <a:ext cx="565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/>
                </a:solidFill>
              </a:rPr>
              <a:t>You’re on your way! ETA: 2 minutes.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EBFE3-0C34-EF46-8D53-42B80627F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3" t="24490" b="13344"/>
          <a:stretch/>
        </p:blipFill>
        <p:spPr>
          <a:xfrm>
            <a:off x="3578087" y="1145297"/>
            <a:ext cx="2517913" cy="273707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6A7512C-0238-DF43-A7B0-04511DD7A8F2}"/>
              </a:ext>
            </a:extLst>
          </p:cNvPr>
          <p:cNvSpPr/>
          <p:nvPr/>
        </p:nvSpPr>
        <p:spPr>
          <a:xfrm>
            <a:off x="6604419" y="1441758"/>
            <a:ext cx="771939" cy="7719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8CED44-5896-A349-80CC-7F070EE32581}"/>
              </a:ext>
            </a:extLst>
          </p:cNvPr>
          <p:cNvGrpSpPr/>
          <p:nvPr/>
        </p:nvGrpSpPr>
        <p:grpSpPr>
          <a:xfrm>
            <a:off x="6341165" y="1145297"/>
            <a:ext cx="1298713" cy="1309508"/>
            <a:chOff x="6341165" y="1145297"/>
            <a:chExt cx="1298713" cy="130950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197695-5467-8349-B962-59E0B843EBE9}"/>
                </a:ext>
              </a:extLst>
            </p:cNvPr>
            <p:cNvGrpSpPr/>
            <p:nvPr/>
          </p:nvGrpSpPr>
          <p:grpSpPr>
            <a:xfrm>
              <a:off x="6341165" y="1145297"/>
              <a:ext cx="1298713" cy="1309508"/>
              <a:chOff x="6341165" y="1145297"/>
              <a:chExt cx="1298713" cy="13095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94EE849-EBEB-E942-8C0E-A378F2E0D0A7}"/>
                  </a:ext>
                </a:extLst>
              </p:cNvPr>
              <p:cNvSpPr/>
              <p:nvPr/>
            </p:nvSpPr>
            <p:spPr>
              <a:xfrm>
                <a:off x="6341165" y="1156092"/>
                <a:ext cx="1298713" cy="1298713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ie 13">
                <a:extLst>
                  <a:ext uri="{FF2B5EF4-FFF2-40B4-BE49-F238E27FC236}">
                    <a16:creationId xmlns:a16="http://schemas.microsoft.com/office/drawing/2014/main" id="{58FAB5E5-A92C-2E46-8B79-D41BB5F18D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41165" y="1145297"/>
                <a:ext cx="1298448" cy="1298448"/>
              </a:xfrm>
              <a:prstGeom prst="pie">
                <a:avLst>
                  <a:gd name="adj1" fmla="val 8019641"/>
                  <a:gd name="adj2" fmla="val 1300558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236B39-F664-3049-A43A-242EF0F6B9A3}"/>
                  </a:ext>
                </a:extLst>
              </p:cNvPr>
              <p:cNvSpPr txBox="1"/>
              <p:nvPr/>
            </p:nvSpPr>
            <p:spPr>
              <a:xfrm>
                <a:off x="6626086" y="1581022"/>
                <a:ext cx="7288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35</a:t>
                </a:r>
              </a:p>
              <a:p>
                <a:pPr algn="ctr"/>
                <a:r>
                  <a:rPr lang="en-US" dirty="0"/>
                  <a:t>MPH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AEB64DE-41AD-5C4A-8AAE-50036A047AD4}"/>
                  </a:ext>
                </a:extLst>
              </p:cNvPr>
              <p:cNvCxnSpPr>
                <a:cxnSpLocks/>
                <a:stCxn id="7" idx="7"/>
                <a:endCxn id="15" idx="7"/>
              </p:cNvCxnSpPr>
              <p:nvPr/>
            </p:nvCxnSpPr>
            <p:spPr>
              <a:xfrm flipH="1">
                <a:off x="7263310" y="1346284"/>
                <a:ext cx="186376" cy="20852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62236D3-E776-814F-A1E2-9AE74BFC0195}"/>
                  </a:ext>
                </a:extLst>
              </p:cNvPr>
              <p:cNvCxnSpPr>
                <a:cxnSpLocks/>
                <a:stCxn id="7" idx="6"/>
                <a:endCxn id="15" idx="6"/>
              </p:cNvCxnSpPr>
              <p:nvPr/>
            </p:nvCxnSpPr>
            <p:spPr>
              <a:xfrm flipH="1">
                <a:off x="7376358" y="1805449"/>
                <a:ext cx="263520" cy="2227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7C5BACF-C208-CB4F-AAC9-A5AE65FA7592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 flipH="1" flipV="1">
                <a:off x="7259574" y="2114048"/>
                <a:ext cx="190112" cy="15056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19528C-C2E8-B94A-9C39-242A856B51CE}"/>
                </a:ext>
              </a:extLst>
            </p:cNvPr>
            <p:cNvCxnSpPr>
              <a:stCxn id="7" idx="0"/>
              <a:endCxn id="15" idx="0"/>
            </p:cNvCxnSpPr>
            <p:nvPr/>
          </p:nvCxnSpPr>
          <p:spPr>
            <a:xfrm flipH="1">
              <a:off x="6990389" y="1156092"/>
              <a:ext cx="133" cy="28566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15B6E5F-4A94-0A47-846D-9804F069785A}"/>
              </a:ext>
            </a:extLst>
          </p:cNvPr>
          <p:cNvSpPr txBox="1"/>
          <p:nvPr/>
        </p:nvSpPr>
        <p:spPr>
          <a:xfrm>
            <a:off x="6264831" y="2832340"/>
            <a:ext cx="145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AV Mode: 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F5C6EF7-4477-9441-8492-C164F081F06D}"/>
              </a:ext>
            </a:extLst>
          </p:cNvPr>
          <p:cNvGrpSpPr/>
          <p:nvPr/>
        </p:nvGrpSpPr>
        <p:grpSpPr>
          <a:xfrm>
            <a:off x="8283595" y="1354216"/>
            <a:ext cx="943557" cy="943557"/>
            <a:chOff x="8283595" y="1139028"/>
            <a:chExt cx="943557" cy="94355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9B1271-5087-D24D-BE88-70F3EA63D584}"/>
                </a:ext>
              </a:extLst>
            </p:cNvPr>
            <p:cNvSpPr/>
            <p:nvPr/>
          </p:nvSpPr>
          <p:spPr>
            <a:xfrm>
              <a:off x="8283595" y="1139028"/>
              <a:ext cx="943557" cy="94355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61701F-D608-C349-AD0C-6C0D8BC8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2607" y="1181554"/>
              <a:ext cx="854430" cy="85443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A25492-CE35-BB4D-A7DD-3D40181A3090}"/>
              </a:ext>
            </a:extLst>
          </p:cNvPr>
          <p:cNvGrpSpPr/>
          <p:nvPr/>
        </p:nvGrpSpPr>
        <p:grpSpPr>
          <a:xfrm>
            <a:off x="8283595" y="2546106"/>
            <a:ext cx="943557" cy="943557"/>
            <a:chOff x="8311072" y="2258115"/>
            <a:chExt cx="943557" cy="94355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0463C-6241-2849-9883-FAAEE2AA2A5B}"/>
                </a:ext>
              </a:extLst>
            </p:cNvPr>
            <p:cNvSpPr/>
            <p:nvPr/>
          </p:nvSpPr>
          <p:spPr>
            <a:xfrm>
              <a:off x="8311072" y="2258115"/>
              <a:ext cx="943557" cy="94355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5E0135B-A970-BD4A-969C-CCB8E11A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7138" y="2351269"/>
              <a:ext cx="714981" cy="714981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A398B3A-BF2A-9E4C-A980-03668E68B32C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234252">
            <a:off x="1498441" y="4851649"/>
            <a:ext cx="813816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534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14DB3A-740E-304B-83F8-08913956B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6" r="6839" b="23371"/>
          <a:stretch/>
        </p:blipFill>
        <p:spPr>
          <a:xfrm>
            <a:off x="689113" y="4641723"/>
            <a:ext cx="2786270" cy="17034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394261-FDAE-3F4A-84A2-5A6CA1301ECE}"/>
              </a:ext>
            </a:extLst>
          </p:cNvPr>
          <p:cNvSpPr/>
          <p:nvPr/>
        </p:nvSpPr>
        <p:spPr>
          <a:xfrm>
            <a:off x="2683565" y="512853"/>
            <a:ext cx="6824870" cy="342900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145D8-CE38-7D47-BFF0-1375F27A312A}"/>
              </a:ext>
            </a:extLst>
          </p:cNvPr>
          <p:cNvCxnSpPr/>
          <p:nvPr/>
        </p:nvCxnSpPr>
        <p:spPr>
          <a:xfrm flipV="1">
            <a:off x="1842052" y="901148"/>
            <a:ext cx="841513" cy="39223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3083A2-54E6-D54E-BABD-5D32A30F1A1C}"/>
              </a:ext>
            </a:extLst>
          </p:cNvPr>
          <p:cNvCxnSpPr>
            <a:cxnSpLocks/>
          </p:cNvCxnSpPr>
          <p:nvPr/>
        </p:nvCxnSpPr>
        <p:spPr>
          <a:xfrm flipV="1">
            <a:off x="2259249" y="3941853"/>
            <a:ext cx="6977517" cy="15963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6A7512C-0238-DF43-A7B0-04511DD7A8F2}"/>
              </a:ext>
            </a:extLst>
          </p:cNvPr>
          <p:cNvSpPr/>
          <p:nvPr/>
        </p:nvSpPr>
        <p:spPr>
          <a:xfrm>
            <a:off x="6604419" y="1441758"/>
            <a:ext cx="771939" cy="7719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FF4C40-8378-DA4C-A52C-5D8C821120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8456" r="14910"/>
          <a:stretch/>
        </p:blipFill>
        <p:spPr>
          <a:xfrm>
            <a:off x="3789988" y="1080800"/>
            <a:ext cx="3723995" cy="225366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29EB52C-D8F9-7043-9FF9-2F617A59CD7E}"/>
              </a:ext>
            </a:extLst>
          </p:cNvPr>
          <p:cNvSpPr/>
          <p:nvPr/>
        </p:nvSpPr>
        <p:spPr>
          <a:xfrm>
            <a:off x="2803164" y="719844"/>
            <a:ext cx="721914" cy="721914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62AC28-A9DC-DE4F-A6F0-78AA77584C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670" y="792350"/>
            <a:ext cx="576900" cy="5769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240AF053-D85B-8641-9A2D-C64919F40A64}"/>
              </a:ext>
            </a:extLst>
          </p:cNvPr>
          <p:cNvSpPr/>
          <p:nvPr/>
        </p:nvSpPr>
        <p:spPr>
          <a:xfrm>
            <a:off x="7520280" y="1080800"/>
            <a:ext cx="1879709" cy="225366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endParaRPr lang="en-US" sz="1600" dirty="0"/>
          </a:p>
          <a:p>
            <a:r>
              <a:rPr lang="en-US" sz="1600" dirty="0"/>
              <a:t>- Merge left</a:t>
            </a:r>
          </a:p>
          <a:p>
            <a:endParaRPr lang="en-US" sz="1600" dirty="0"/>
          </a:p>
          <a:p>
            <a:r>
              <a:rPr lang="en-US" sz="1600" dirty="0"/>
              <a:t>- Overtake bus</a:t>
            </a:r>
          </a:p>
          <a:p>
            <a:endParaRPr lang="en-US" sz="1600" dirty="0"/>
          </a:p>
          <a:p>
            <a:r>
              <a:rPr lang="en-US" sz="1600" dirty="0"/>
              <a:t>- Check stop light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BAEEE3-4474-4140-BBD6-A7BA0349DABD}"/>
              </a:ext>
            </a:extLst>
          </p:cNvPr>
          <p:cNvSpPr txBox="1"/>
          <p:nvPr/>
        </p:nvSpPr>
        <p:spPr>
          <a:xfrm>
            <a:off x="7509127" y="792350"/>
            <a:ext cx="187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AV Actions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0E6628D1-6240-E94F-8985-B8832DB3B90C}"/>
              </a:ext>
            </a:extLst>
          </p:cNvPr>
          <p:cNvSpPr/>
          <p:nvPr/>
        </p:nvSpPr>
        <p:spPr>
          <a:xfrm>
            <a:off x="4219932" y="3438939"/>
            <a:ext cx="3056149" cy="37437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 AV mode off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200DF2-84D3-8848-BA18-56B5C4D82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4186" y="1386235"/>
            <a:ext cx="629797" cy="617801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D63F6193-EF11-F74B-B312-825AAA1F23AF}"/>
              </a:ext>
            </a:extLst>
          </p:cNvPr>
          <p:cNvGrpSpPr/>
          <p:nvPr/>
        </p:nvGrpSpPr>
        <p:grpSpPr>
          <a:xfrm>
            <a:off x="2803164" y="2707086"/>
            <a:ext cx="721914" cy="721914"/>
            <a:chOff x="2799016" y="1846673"/>
            <a:chExt cx="721914" cy="721914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204F477-80AB-9844-86AA-60ED31637773}"/>
                </a:ext>
              </a:extLst>
            </p:cNvPr>
            <p:cNvSpPr/>
            <p:nvPr/>
          </p:nvSpPr>
          <p:spPr>
            <a:xfrm>
              <a:off x="2799016" y="1846673"/>
              <a:ext cx="721914" cy="7219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D4543B4-BBE4-D646-A01D-A7A03410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3196" y="1898214"/>
              <a:ext cx="653554" cy="653554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63303151-CC36-B240-8C2E-D5158054375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522641" y="4823494"/>
            <a:ext cx="813816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48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14DB3A-740E-304B-83F8-08913956B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6" r="6839" b="23371"/>
          <a:stretch/>
        </p:blipFill>
        <p:spPr>
          <a:xfrm>
            <a:off x="689113" y="4641723"/>
            <a:ext cx="2786270" cy="17034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394261-FDAE-3F4A-84A2-5A6CA1301ECE}"/>
              </a:ext>
            </a:extLst>
          </p:cNvPr>
          <p:cNvSpPr/>
          <p:nvPr/>
        </p:nvSpPr>
        <p:spPr>
          <a:xfrm>
            <a:off x="2683565" y="512853"/>
            <a:ext cx="6824870" cy="342900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145D8-CE38-7D47-BFF0-1375F27A312A}"/>
              </a:ext>
            </a:extLst>
          </p:cNvPr>
          <p:cNvCxnSpPr/>
          <p:nvPr/>
        </p:nvCxnSpPr>
        <p:spPr>
          <a:xfrm flipV="1">
            <a:off x="1842052" y="901148"/>
            <a:ext cx="841513" cy="39223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3083A2-54E6-D54E-BABD-5D32A30F1A1C}"/>
              </a:ext>
            </a:extLst>
          </p:cNvPr>
          <p:cNvCxnSpPr>
            <a:cxnSpLocks/>
          </p:cNvCxnSpPr>
          <p:nvPr/>
        </p:nvCxnSpPr>
        <p:spPr>
          <a:xfrm flipV="1">
            <a:off x="2259249" y="3941853"/>
            <a:ext cx="6977517" cy="15963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0FA31D-B106-BA48-A3AE-3C793129347C}"/>
              </a:ext>
            </a:extLst>
          </p:cNvPr>
          <p:cNvSpPr txBox="1"/>
          <p:nvPr/>
        </p:nvSpPr>
        <p:spPr>
          <a:xfrm>
            <a:off x="3266661" y="716482"/>
            <a:ext cx="565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3"/>
                </a:solidFill>
              </a:rPr>
              <a:t>You’re on your way! ETA: 2 minutes.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1EBFE3-0C34-EF46-8D53-42B80627F4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513" t="24490" b="13344"/>
          <a:stretch/>
        </p:blipFill>
        <p:spPr>
          <a:xfrm>
            <a:off x="3578087" y="1145297"/>
            <a:ext cx="2517913" cy="273707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6A7512C-0238-DF43-A7B0-04511DD7A8F2}"/>
              </a:ext>
            </a:extLst>
          </p:cNvPr>
          <p:cNvSpPr/>
          <p:nvPr/>
        </p:nvSpPr>
        <p:spPr>
          <a:xfrm>
            <a:off x="6604419" y="1441758"/>
            <a:ext cx="771939" cy="7719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A8CED44-5896-A349-80CC-7F070EE32581}"/>
              </a:ext>
            </a:extLst>
          </p:cNvPr>
          <p:cNvGrpSpPr/>
          <p:nvPr/>
        </p:nvGrpSpPr>
        <p:grpSpPr>
          <a:xfrm>
            <a:off x="6341165" y="1145297"/>
            <a:ext cx="1298713" cy="1309508"/>
            <a:chOff x="6341165" y="1145297"/>
            <a:chExt cx="1298713" cy="130950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E197695-5467-8349-B962-59E0B843EBE9}"/>
                </a:ext>
              </a:extLst>
            </p:cNvPr>
            <p:cNvGrpSpPr/>
            <p:nvPr/>
          </p:nvGrpSpPr>
          <p:grpSpPr>
            <a:xfrm>
              <a:off x="6341165" y="1145297"/>
              <a:ext cx="1298713" cy="1309508"/>
              <a:chOff x="6341165" y="1145297"/>
              <a:chExt cx="1298713" cy="130950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94EE849-EBEB-E942-8C0E-A378F2E0D0A7}"/>
                  </a:ext>
                </a:extLst>
              </p:cNvPr>
              <p:cNvSpPr/>
              <p:nvPr/>
            </p:nvSpPr>
            <p:spPr>
              <a:xfrm>
                <a:off x="6341165" y="1156092"/>
                <a:ext cx="1298713" cy="1298713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Pie 13">
                <a:extLst>
                  <a:ext uri="{FF2B5EF4-FFF2-40B4-BE49-F238E27FC236}">
                    <a16:creationId xmlns:a16="http://schemas.microsoft.com/office/drawing/2014/main" id="{58FAB5E5-A92C-2E46-8B79-D41BB5F18D8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41165" y="1145297"/>
                <a:ext cx="1298448" cy="1298448"/>
              </a:xfrm>
              <a:prstGeom prst="pie">
                <a:avLst>
                  <a:gd name="adj1" fmla="val 8019641"/>
                  <a:gd name="adj2" fmla="val 13005589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8236B39-F664-3049-A43A-242EF0F6B9A3}"/>
                  </a:ext>
                </a:extLst>
              </p:cNvPr>
              <p:cNvSpPr txBox="1"/>
              <p:nvPr/>
            </p:nvSpPr>
            <p:spPr>
              <a:xfrm>
                <a:off x="6626086" y="1581022"/>
                <a:ext cx="7288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35</a:t>
                </a:r>
              </a:p>
              <a:p>
                <a:pPr algn="ctr"/>
                <a:r>
                  <a:rPr lang="en-US" dirty="0"/>
                  <a:t>MPH</a:t>
                </a:r>
              </a:p>
            </p:txBody>
          </p: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AEB64DE-41AD-5C4A-8AAE-50036A047AD4}"/>
                  </a:ext>
                </a:extLst>
              </p:cNvPr>
              <p:cNvCxnSpPr>
                <a:cxnSpLocks/>
                <a:stCxn id="7" idx="7"/>
                <a:endCxn id="15" idx="7"/>
              </p:cNvCxnSpPr>
              <p:nvPr/>
            </p:nvCxnSpPr>
            <p:spPr>
              <a:xfrm flipH="1">
                <a:off x="7263310" y="1346284"/>
                <a:ext cx="186376" cy="208522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62236D3-E776-814F-A1E2-9AE74BFC0195}"/>
                  </a:ext>
                </a:extLst>
              </p:cNvPr>
              <p:cNvCxnSpPr>
                <a:cxnSpLocks/>
                <a:stCxn id="7" idx="6"/>
                <a:endCxn id="15" idx="6"/>
              </p:cNvCxnSpPr>
              <p:nvPr/>
            </p:nvCxnSpPr>
            <p:spPr>
              <a:xfrm flipH="1">
                <a:off x="7376358" y="1805449"/>
                <a:ext cx="263520" cy="22279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C7C5BACF-C208-CB4F-AAC9-A5AE65FA7592}"/>
                  </a:ext>
                </a:extLst>
              </p:cNvPr>
              <p:cNvCxnSpPr>
                <a:cxnSpLocks/>
                <a:stCxn id="7" idx="5"/>
              </p:cNvCxnSpPr>
              <p:nvPr/>
            </p:nvCxnSpPr>
            <p:spPr>
              <a:xfrm flipH="1" flipV="1">
                <a:off x="7259574" y="2114048"/>
                <a:ext cx="190112" cy="150565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719528C-C2E8-B94A-9C39-242A856B51CE}"/>
                </a:ext>
              </a:extLst>
            </p:cNvPr>
            <p:cNvCxnSpPr>
              <a:stCxn id="7" idx="0"/>
              <a:endCxn id="15" idx="0"/>
            </p:cNvCxnSpPr>
            <p:nvPr/>
          </p:nvCxnSpPr>
          <p:spPr>
            <a:xfrm flipH="1">
              <a:off x="6990389" y="1156092"/>
              <a:ext cx="133" cy="28566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15B6E5F-4A94-0A47-846D-9804F069785A}"/>
              </a:ext>
            </a:extLst>
          </p:cNvPr>
          <p:cNvSpPr txBox="1"/>
          <p:nvPr/>
        </p:nvSpPr>
        <p:spPr>
          <a:xfrm>
            <a:off x="6264831" y="2832340"/>
            <a:ext cx="1451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AV Mode: Off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F5C6EF7-4477-9441-8492-C164F081F06D}"/>
              </a:ext>
            </a:extLst>
          </p:cNvPr>
          <p:cNvGrpSpPr/>
          <p:nvPr/>
        </p:nvGrpSpPr>
        <p:grpSpPr>
          <a:xfrm>
            <a:off x="8283595" y="1354216"/>
            <a:ext cx="943557" cy="943557"/>
            <a:chOff x="8283595" y="1139028"/>
            <a:chExt cx="943557" cy="943557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B9B1271-5087-D24D-BE88-70F3EA63D584}"/>
                </a:ext>
              </a:extLst>
            </p:cNvPr>
            <p:cNvSpPr/>
            <p:nvPr/>
          </p:nvSpPr>
          <p:spPr>
            <a:xfrm>
              <a:off x="8283595" y="1139028"/>
              <a:ext cx="943557" cy="94355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F61701F-D608-C349-AD0C-6C0D8BC83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2607" y="1181554"/>
              <a:ext cx="854430" cy="85443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0A25492-CE35-BB4D-A7DD-3D40181A3090}"/>
              </a:ext>
            </a:extLst>
          </p:cNvPr>
          <p:cNvGrpSpPr/>
          <p:nvPr/>
        </p:nvGrpSpPr>
        <p:grpSpPr>
          <a:xfrm>
            <a:off x="8283595" y="2546106"/>
            <a:ext cx="943557" cy="943557"/>
            <a:chOff x="8311072" y="2258115"/>
            <a:chExt cx="943557" cy="943557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50463C-6241-2849-9883-FAAEE2AA2A5B}"/>
                </a:ext>
              </a:extLst>
            </p:cNvPr>
            <p:cNvSpPr/>
            <p:nvPr/>
          </p:nvSpPr>
          <p:spPr>
            <a:xfrm>
              <a:off x="8311072" y="2258115"/>
              <a:ext cx="943557" cy="943557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5E0135B-A970-BD4A-969C-CCB8E11A7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87138" y="2351269"/>
              <a:ext cx="714981" cy="714981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B014FB2-004E-534B-BA70-67AC2683D279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 rot="271867">
            <a:off x="1449448" y="4848686"/>
            <a:ext cx="813816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14DB3A-740E-304B-83F8-08913956B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6" r="6839" b="23371"/>
          <a:stretch/>
        </p:blipFill>
        <p:spPr>
          <a:xfrm>
            <a:off x="689113" y="4641723"/>
            <a:ext cx="2786270" cy="17034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394261-FDAE-3F4A-84A2-5A6CA1301ECE}"/>
              </a:ext>
            </a:extLst>
          </p:cNvPr>
          <p:cNvSpPr/>
          <p:nvPr/>
        </p:nvSpPr>
        <p:spPr>
          <a:xfrm>
            <a:off x="2683565" y="512853"/>
            <a:ext cx="6824870" cy="342900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145D8-CE38-7D47-BFF0-1375F27A312A}"/>
              </a:ext>
            </a:extLst>
          </p:cNvPr>
          <p:cNvCxnSpPr/>
          <p:nvPr/>
        </p:nvCxnSpPr>
        <p:spPr>
          <a:xfrm flipV="1">
            <a:off x="1842052" y="901148"/>
            <a:ext cx="841513" cy="39223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3083A2-54E6-D54E-BABD-5D32A30F1A1C}"/>
              </a:ext>
            </a:extLst>
          </p:cNvPr>
          <p:cNvCxnSpPr>
            <a:cxnSpLocks/>
          </p:cNvCxnSpPr>
          <p:nvPr/>
        </p:nvCxnSpPr>
        <p:spPr>
          <a:xfrm flipV="1">
            <a:off x="2259249" y="3941853"/>
            <a:ext cx="6977517" cy="15963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6A7512C-0238-DF43-A7B0-04511DD7A8F2}"/>
              </a:ext>
            </a:extLst>
          </p:cNvPr>
          <p:cNvSpPr/>
          <p:nvPr/>
        </p:nvSpPr>
        <p:spPr>
          <a:xfrm>
            <a:off x="6604419" y="1441758"/>
            <a:ext cx="771939" cy="7719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465CDA-D004-6B41-B1A0-C8A30379439E}"/>
              </a:ext>
            </a:extLst>
          </p:cNvPr>
          <p:cNvGrpSpPr/>
          <p:nvPr/>
        </p:nvGrpSpPr>
        <p:grpSpPr>
          <a:xfrm>
            <a:off x="2803164" y="719844"/>
            <a:ext cx="539253" cy="539253"/>
            <a:chOff x="2803164" y="719844"/>
            <a:chExt cx="721914" cy="7219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9EB52C-D8F9-7043-9FF9-2F617A59CD7E}"/>
                </a:ext>
              </a:extLst>
            </p:cNvPr>
            <p:cNvSpPr/>
            <p:nvPr/>
          </p:nvSpPr>
          <p:spPr>
            <a:xfrm>
              <a:off x="2803164" y="719844"/>
              <a:ext cx="721914" cy="7219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62AC28-A9DC-DE4F-A6F0-78AA77584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5670" y="792350"/>
              <a:ext cx="576900" cy="576900"/>
            </a:xfrm>
            <a:prstGeom prst="rect">
              <a:avLst/>
            </a:prstGeom>
          </p:spPr>
        </p:pic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0ACAA1-388F-034D-B2AE-56D1A3BCF219}"/>
              </a:ext>
            </a:extLst>
          </p:cNvPr>
          <p:cNvSpPr/>
          <p:nvPr/>
        </p:nvSpPr>
        <p:spPr>
          <a:xfrm>
            <a:off x="3548939" y="2032654"/>
            <a:ext cx="2910642" cy="36208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braking distance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CA06B6C-00EC-914D-88BD-8E2E7F91775E}"/>
              </a:ext>
            </a:extLst>
          </p:cNvPr>
          <p:cNvSpPr/>
          <p:nvPr/>
        </p:nvSpPr>
        <p:spPr>
          <a:xfrm>
            <a:off x="3548939" y="3266494"/>
            <a:ext cx="2910642" cy="36208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overtaking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C1D1E64-AAF2-2149-A319-9065ECE3DE1C}"/>
              </a:ext>
            </a:extLst>
          </p:cNvPr>
          <p:cNvSpPr/>
          <p:nvPr/>
        </p:nvSpPr>
        <p:spPr>
          <a:xfrm>
            <a:off x="3548939" y="2649574"/>
            <a:ext cx="2910643" cy="36208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following distance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DDE842-8E76-7448-AA15-39F86E2FCC15}"/>
              </a:ext>
            </a:extLst>
          </p:cNvPr>
          <p:cNvSpPr/>
          <p:nvPr/>
        </p:nvSpPr>
        <p:spPr>
          <a:xfrm>
            <a:off x="3548939" y="718487"/>
            <a:ext cx="2910642" cy="54061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comfort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2A5B2-FC3D-954C-9E40-646C169C1971}"/>
              </a:ext>
            </a:extLst>
          </p:cNvPr>
          <p:cNvSpPr txBox="1"/>
          <p:nvPr/>
        </p:nvSpPr>
        <p:spPr>
          <a:xfrm>
            <a:off x="4618290" y="1427617"/>
            <a:ext cx="771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OR -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B0FA0A2-A211-8240-A352-1F94C3FAE2CB}"/>
              </a:ext>
            </a:extLst>
          </p:cNvPr>
          <p:cNvSpPr/>
          <p:nvPr/>
        </p:nvSpPr>
        <p:spPr>
          <a:xfrm>
            <a:off x="6758946" y="706356"/>
            <a:ext cx="2450124" cy="54061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normal mode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7E7BA-D574-5D47-BDAE-A64AC83131F8}"/>
              </a:ext>
            </a:extLst>
          </p:cNvPr>
          <p:cNvSpPr txBox="1"/>
          <p:nvPr/>
        </p:nvSpPr>
        <p:spPr>
          <a:xfrm>
            <a:off x="7178795" y="1443006"/>
            <a:ext cx="173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Current settings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1B126F-1310-9A4C-BCE6-9EF64323130F}"/>
              </a:ext>
            </a:extLst>
          </p:cNvPr>
          <p:cNvSpPr/>
          <p:nvPr/>
        </p:nvSpPr>
        <p:spPr>
          <a:xfrm>
            <a:off x="6758947" y="1839674"/>
            <a:ext cx="2575730" cy="193719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/>
              <a:t>Normal braking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Normal following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Overtaking allowed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7FE17D-EFBD-4243-8639-7E632BB2139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56124">
            <a:off x="1483671" y="4816934"/>
            <a:ext cx="813816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870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D14DB3A-740E-304B-83F8-08913956B9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6" r="6839" b="23371"/>
          <a:stretch/>
        </p:blipFill>
        <p:spPr>
          <a:xfrm>
            <a:off x="689113" y="4641723"/>
            <a:ext cx="2786270" cy="170342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B394261-FDAE-3F4A-84A2-5A6CA1301ECE}"/>
              </a:ext>
            </a:extLst>
          </p:cNvPr>
          <p:cNvSpPr/>
          <p:nvPr/>
        </p:nvSpPr>
        <p:spPr>
          <a:xfrm>
            <a:off x="2683565" y="512853"/>
            <a:ext cx="6824870" cy="3429000"/>
          </a:xfrm>
          <a:prstGeom prst="roundRect">
            <a:avLst/>
          </a:prstGeom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8E145D8-CE38-7D47-BFF0-1375F27A312A}"/>
              </a:ext>
            </a:extLst>
          </p:cNvPr>
          <p:cNvCxnSpPr/>
          <p:nvPr/>
        </p:nvCxnSpPr>
        <p:spPr>
          <a:xfrm flipV="1">
            <a:off x="1842052" y="901148"/>
            <a:ext cx="841513" cy="392234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3083A2-54E6-D54E-BABD-5D32A30F1A1C}"/>
              </a:ext>
            </a:extLst>
          </p:cNvPr>
          <p:cNvCxnSpPr>
            <a:cxnSpLocks/>
          </p:cNvCxnSpPr>
          <p:nvPr/>
        </p:nvCxnSpPr>
        <p:spPr>
          <a:xfrm flipV="1">
            <a:off x="2259249" y="3941853"/>
            <a:ext cx="6977517" cy="159631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6A7512C-0238-DF43-A7B0-04511DD7A8F2}"/>
              </a:ext>
            </a:extLst>
          </p:cNvPr>
          <p:cNvSpPr/>
          <p:nvPr/>
        </p:nvSpPr>
        <p:spPr>
          <a:xfrm>
            <a:off x="6604419" y="1441758"/>
            <a:ext cx="771939" cy="7719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465CDA-D004-6B41-B1A0-C8A30379439E}"/>
              </a:ext>
            </a:extLst>
          </p:cNvPr>
          <p:cNvGrpSpPr/>
          <p:nvPr/>
        </p:nvGrpSpPr>
        <p:grpSpPr>
          <a:xfrm>
            <a:off x="2803164" y="719844"/>
            <a:ext cx="539253" cy="539253"/>
            <a:chOff x="2803164" y="719844"/>
            <a:chExt cx="721914" cy="72191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9EB52C-D8F9-7043-9FF9-2F617A59CD7E}"/>
                </a:ext>
              </a:extLst>
            </p:cNvPr>
            <p:cNvSpPr/>
            <p:nvPr/>
          </p:nvSpPr>
          <p:spPr>
            <a:xfrm>
              <a:off x="2803164" y="719844"/>
              <a:ext cx="721914" cy="72191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62AC28-A9DC-DE4F-A6F0-78AA77584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5670" y="792350"/>
              <a:ext cx="576900" cy="576900"/>
            </a:xfrm>
            <a:prstGeom prst="rect">
              <a:avLst/>
            </a:prstGeom>
          </p:spPr>
        </p:pic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20ACAA1-388F-034D-B2AE-56D1A3BCF219}"/>
              </a:ext>
            </a:extLst>
          </p:cNvPr>
          <p:cNvSpPr/>
          <p:nvPr/>
        </p:nvSpPr>
        <p:spPr>
          <a:xfrm>
            <a:off x="3548939" y="2032654"/>
            <a:ext cx="2910642" cy="36208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braking distance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CA06B6C-00EC-914D-88BD-8E2E7F91775E}"/>
              </a:ext>
            </a:extLst>
          </p:cNvPr>
          <p:cNvSpPr/>
          <p:nvPr/>
        </p:nvSpPr>
        <p:spPr>
          <a:xfrm>
            <a:off x="3548939" y="3266494"/>
            <a:ext cx="2910642" cy="36208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overtaking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C1D1E64-AAF2-2149-A319-9065ECE3DE1C}"/>
              </a:ext>
            </a:extLst>
          </p:cNvPr>
          <p:cNvSpPr/>
          <p:nvPr/>
        </p:nvSpPr>
        <p:spPr>
          <a:xfrm>
            <a:off x="3548939" y="2649574"/>
            <a:ext cx="2910643" cy="36208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Increase following distance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DDE842-8E76-7448-AA15-39F86E2FCC15}"/>
              </a:ext>
            </a:extLst>
          </p:cNvPr>
          <p:cNvSpPr/>
          <p:nvPr/>
        </p:nvSpPr>
        <p:spPr>
          <a:xfrm>
            <a:off x="3548939" y="718487"/>
            <a:ext cx="2910642" cy="54061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 comfort mode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D2A5B2-FC3D-954C-9E40-646C169C1971}"/>
              </a:ext>
            </a:extLst>
          </p:cNvPr>
          <p:cNvSpPr txBox="1"/>
          <p:nvPr/>
        </p:nvSpPr>
        <p:spPr>
          <a:xfrm>
            <a:off x="4618290" y="1427617"/>
            <a:ext cx="771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OR -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B0FA0A2-A211-8240-A352-1F94C3FAE2CB}"/>
              </a:ext>
            </a:extLst>
          </p:cNvPr>
          <p:cNvSpPr/>
          <p:nvPr/>
        </p:nvSpPr>
        <p:spPr>
          <a:xfrm>
            <a:off x="6758946" y="706356"/>
            <a:ext cx="2450124" cy="54061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normal mode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A7E7BA-D574-5D47-BDAE-A64AC83131F8}"/>
              </a:ext>
            </a:extLst>
          </p:cNvPr>
          <p:cNvSpPr txBox="1"/>
          <p:nvPr/>
        </p:nvSpPr>
        <p:spPr>
          <a:xfrm>
            <a:off x="7178795" y="1443006"/>
            <a:ext cx="1736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Current settings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71B126F-1310-9A4C-BCE6-9EF64323130F}"/>
              </a:ext>
            </a:extLst>
          </p:cNvPr>
          <p:cNvSpPr/>
          <p:nvPr/>
        </p:nvSpPr>
        <p:spPr>
          <a:xfrm>
            <a:off x="6758947" y="1839674"/>
            <a:ext cx="2575730" cy="193719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en-US" dirty="0"/>
              <a:t>Softer braking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Increased follow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Overtaking disabled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7FE17D-EFBD-4243-8639-7E632BB2139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rot="156124">
            <a:off x="1483671" y="4816934"/>
            <a:ext cx="813816" cy="658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180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328</Words>
  <Application>Microsoft Macintosh PowerPoint</Application>
  <PresentationFormat>Widescreen</PresentationFormat>
  <Paragraphs>74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Tong, Michael [USA]</dc:creator>
  <cp:lastModifiedBy>Tong, Michael [USA]</cp:lastModifiedBy>
  <cp:revision>10</cp:revision>
  <dcterms:created xsi:type="dcterms:W3CDTF">2018-11-26T02:33:32Z</dcterms:created>
  <dcterms:modified xsi:type="dcterms:W3CDTF">2018-11-26T04:13:14Z</dcterms:modified>
</cp:coreProperties>
</file>